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59" r:id="rId5"/>
    <p:sldId id="264" r:id="rId6"/>
    <p:sldId id="258" r:id="rId7"/>
    <p:sldId id="260" r:id="rId8"/>
    <p:sldId id="262" r:id="rId9"/>
    <p:sldId id="263" r:id="rId10"/>
    <p:sldId id="261" r:id="rId11"/>
    <p:sldId id="265" r:id="rId12"/>
    <p:sldId id="267" r:id="rId13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5EF1B-005E-42F5-8224-796ECCBBE244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70BB6-5B29-4BB5-91C9-6DEC0818E7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718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5EF1B-005E-42F5-8224-796ECCBBE244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70BB6-5B29-4BB5-91C9-6DEC0818E7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345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5EF1B-005E-42F5-8224-796ECCBBE244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70BB6-5B29-4BB5-91C9-6DEC0818E7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530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5EF1B-005E-42F5-8224-796ECCBBE244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70BB6-5B29-4BB5-91C9-6DEC0818E7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201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5EF1B-005E-42F5-8224-796ECCBBE244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70BB6-5B29-4BB5-91C9-6DEC0818E7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698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5EF1B-005E-42F5-8224-796ECCBBE244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70BB6-5B29-4BB5-91C9-6DEC0818E7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348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5EF1B-005E-42F5-8224-796ECCBBE244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70BB6-5B29-4BB5-91C9-6DEC0818E7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264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5EF1B-005E-42F5-8224-796ECCBBE244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70BB6-5B29-4BB5-91C9-6DEC0818E7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57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5EF1B-005E-42F5-8224-796ECCBBE244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70BB6-5B29-4BB5-91C9-6DEC0818E7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233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5EF1B-005E-42F5-8224-796ECCBBE244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70BB6-5B29-4BB5-91C9-6DEC0818E7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229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5EF1B-005E-42F5-8224-796ECCBBE244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70BB6-5B29-4BB5-91C9-6DEC0818E7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877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5EF1B-005E-42F5-8224-796ECCBBE244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70BB6-5B29-4BB5-91C9-6DEC0818E7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977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ugkx@yandex.ru" TargetMode="External"/><Relationship Id="rId2" Type="http://schemas.openxmlformats.org/officeDocument/2006/relationships/hyperlink" Target="mailto:investpmr@bk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24215" y="935641"/>
            <a:ext cx="7850659" cy="1428618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проведении оценки регулирующего воздействия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 нормативных правовых актов и экспертизе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действующих нормативных правовых актов, затрагивающих вопросы осуществления предпринимательской и инвестиционной деятельности в Пермском муниципальном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районе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4886" y="2734962"/>
            <a:ext cx="11129319" cy="3904735"/>
          </a:xfrm>
        </p:spPr>
        <p:txBody>
          <a:bodyPr>
            <a:normAutofit/>
          </a:bodyPr>
          <a:lstStyle/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со статьей 46 Федерального закона от 06.10.2003 № 131-ФЗ «Об общих принципах организации местного самоуправления в Российской Федерации» и Порядком проведения оценки регулирующего воздействия проектов муниципальных нормативных правовых актов Пермского муниципального района, затрагивающих вопросы осуществления предпринимательской и инвестиционной деятельности, утвержденного решением Земского Собрания Пермского муниципального района от 27.08.2015 № 86, с 1 января 2016 года проекты нормативных правовых актов Пермского муниципального района, затрагивающие вопросы осуществления предпринимательской и инвестиционной деятельности, а так же устанавливающие новые или изменяющие ранее предусмотренные нормативными правовыми актами обязанности для субъектов предпринимательской или инвестиционной деятельности подлежат оценке регулирующего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воздействия.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61" y="131807"/>
            <a:ext cx="6178380" cy="80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5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93" y="1077175"/>
            <a:ext cx="10536952" cy="56746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93" y="131807"/>
            <a:ext cx="6178380" cy="80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54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792" y="1188909"/>
            <a:ext cx="11302315" cy="4734096"/>
          </a:xfrm>
          <a:ln>
            <a:noFill/>
          </a:ln>
        </p:spPr>
        <p:txBody>
          <a:bodyPr>
            <a:normAutofit/>
          </a:bodyPr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Мартынова Екатерина Васильевна – начальник отдела по привлечению инвестиций МКУ Управление благоустройством Пермского района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Игашев Никита Николаевич – главный специалист отдела по привлечению инвестиций МКУ Управление благоустройством Пермского района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Тел. +7 342 296-29-74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E-mail: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investpmr@bk.ru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ugkx@yandex.ru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793" y="131807"/>
            <a:ext cx="6178380" cy="80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22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7793" y="2995398"/>
            <a:ext cx="11285839" cy="16177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93" y="131807"/>
            <a:ext cx="6178380" cy="80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67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61" y="1089954"/>
            <a:ext cx="11565927" cy="5355294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81817" y="5058560"/>
            <a:ext cx="5653046" cy="1040235"/>
          </a:xfr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ru-RU" sz="2800" b="1" dirty="0" smtClean="0"/>
              <a:t>Адрес сайт Оценки регулирующего воздействия </a:t>
            </a:r>
            <a:r>
              <a:rPr lang="en-US" sz="2800" b="1" dirty="0" smtClean="0"/>
              <a:t>http://centr.aiteh.ru</a:t>
            </a:r>
            <a:endParaRPr lang="ru-RU" sz="2800" b="1" dirty="0"/>
          </a:p>
        </p:txBody>
      </p:sp>
      <p:sp>
        <p:nvSpPr>
          <p:cNvPr id="8" name="Овал 7"/>
          <p:cNvSpPr/>
          <p:nvPr/>
        </p:nvSpPr>
        <p:spPr>
          <a:xfrm>
            <a:off x="6878973" y="4481072"/>
            <a:ext cx="1719743" cy="37785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8363824" y="4782071"/>
            <a:ext cx="343571" cy="27648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561" y="131807"/>
            <a:ext cx="6178380" cy="80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87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94" y="1119660"/>
            <a:ext cx="11269364" cy="55032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94" y="98856"/>
            <a:ext cx="6178380" cy="80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31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93" y="1190108"/>
            <a:ext cx="11302315" cy="5626961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939113" y="2973858"/>
            <a:ext cx="1169773" cy="10297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347784" y="4316628"/>
            <a:ext cx="5008606" cy="81554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оценки проектов нормативных актов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 стрелкой 8"/>
          <p:cNvCxnSpPr>
            <a:stCxn id="6" idx="5"/>
          </p:cNvCxnSpPr>
          <p:nvPr/>
        </p:nvCxnSpPr>
        <p:spPr>
          <a:xfrm>
            <a:off x="1937577" y="3852788"/>
            <a:ext cx="410207" cy="4638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93" y="160377"/>
            <a:ext cx="6178380" cy="80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12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93" y="1109942"/>
            <a:ext cx="11396055" cy="53897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93" y="131807"/>
            <a:ext cx="6178380" cy="80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47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93" y="1142432"/>
            <a:ext cx="11186985" cy="54931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93" y="131807"/>
            <a:ext cx="6178380" cy="80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97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93" y="1104900"/>
            <a:ext cx="11285582" cy="5524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93" y="131807"/>
            <a:ext cx="6178380" cy="803834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477793" y="2446638"/>
            <a:ext cx="9695935" cy="5931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52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93" y="995427"/>
            <a:ext cx="11310553" cy="5767838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1079155" y="3204518"/>
            <a:ext cx="980303" cy="22983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1787611" y="2323071"/>
            <a:ext cx="1268627" cy="9885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056238" y="1589904"/>
            <a:ext cx="5379308" cy="73316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Этапы экспертизы действующих правовых актов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93" y="131807"/>
            <a:ext cx="6178380" cy="80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10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93" y="1128583"/>
            <a:ext cx="11343504" cy="55193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93" y="131807"/>
            <a:ext cx="6178380" cy="80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7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126</Words>
  <Application>Microsoft Office PowerPoint</Application>
  <PresentationFormat>Широкоэкранный</PresentationFormat>
  <Paragraphs>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  О проведении оценки регулирующего воздействия проектов нормативных правовых актов и экспертизе  действующих нормативных правовых актов, затрагивающих вопросы осуществления предпринимательской и инвестиционной деятельности в Пермском муниципальном районе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Контактная информация   Мартынова Екатерина Васильевна – начальник отдела по привлечению инвестиций МКУ Управление благоустройством Пермского района  Игашев Никита Николаевич – главный специалист отдела по привлечению инвестиций МКУ Управление благоустройством Пермского района  Тел. +7 342 296-29-74  E-mail: investpmr@bk.ru              ugkx@yandex.ru  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владелец</dc:creator>
  <cp:lastModifiedBy>владелец</cp:lastModifiedBy>
  <cp:revision>12</cp:revision>
  <cp:lastPrinted>2016-02-24T05:18:41Z</cp:lastPrinted>
  <dcterms:created xsi:type="dcterms:W3CDTF">2016-02-19T08:15:20Z</dcterms:created>
  <dcterms:modified xsi:type="dcterms:W3CDTF">2016-02-24T05:40:52Z</dcterms:modified>
</cp:coreProperties>
</file>